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10/11/2016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PHP </a:t>
            </a:r>
            <a:r>
              <a:rPr lang="en-US" sz="2400" dirty="0" smtClean="0"/>
              <a:t>/ PHP &amp; MySQL Intro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MySQL?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 smtClean="0"/>
              <a:t>MySQL</a:t>
            </a:r>
            <a:r>
              <a:rPr lang="en-US" sz="2800" dirty="0" smtClean="0"/>
              <a:t> is a powerful open source </a:t>
            </a:r>
            <a:r>
              <a:rPr lang="en-US" sz="2800" b="1" dirty="0" smtClean="0"/>
              <a:t>relational database </a:t>
            </a:r>
            <a:r>
              <a:rPr lang="en-US" sz="2800" dirty="0" smtClean="0"/>
              <a:t>that uses </a:t>
            </a:r>
            <a:r>
              <a:rPr lang="en-US" sz="2800" b="1" dirty="0" smtClean="0"/>
              <a:t>SQL</a:t>
            </a:r>
            <a:r>
              <a:rPr lang="en-US" sz="2800" dirty="0" smtClean="0"/>
              <a:t> (Structured Query Language)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Most popular of it’s type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Runs on a server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Stores data/records in tables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Fields must be created before use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MySQLi &amp; PDO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048434"/>
            <a:ext cx="10058400" cy="40507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300" dirty="0" smtClean="0"/>
              <a:t> 2 main choices for working with MySQL in </a:t>
            </a:r>
            <a:r>
              <a:rPr lang="en-US" sz="2300" b="1" dirty="0" smtClean="0"/>
              <a:t>PHP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300" b="1" dirty="0" smtClean="0"/>
              <a:t> MySQLi </a:t>
            </a:r>
            <a:r>
              <a:rPr lang="en-US" sz="2300" dirty="0" smtClean="0"/>
              <a:t>has completely replaced </a:t>
            </a:r>
            <a:r>
              <a:rPr lang="en-US" sz="2300" b="1" dirty="0" smtClean="0"/>
              <a:t>mysql </a:t>
            </a:r>
            <a:r>
              <a:rPr lang="en-US" sz="2300" dirty="0" smtClean="0"/>
              <a:t>functions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300" dirty="0" smtClean="0"/>
              <a:t> Both use an object oriented interface but mysqli also has a procedural API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300" dirty="0" smtClean="0"/>
              <a:t> </a:t>
            </a:r>
            <a:r>
              <a:rPr lang="en-US" sz="2300" b="1" dirty="0" smtClean="0"/>
              <a:t>PDO</a:t>
            </a:r>
            <a:r>
              <a:rPr lang="en-US" sz="2300" dirty="0" smtClean="0"/>
              <a:t> supports 12+ database drivers while </a:t>
            </a:r>
            <a:r>
              <a:rPr lang="en-US" sz="2300" b="1" dirty="0" smtClean="0"/>
              <a:t>MySQLi</a:t>
            </a:r>
            <a:r>
              <a:rPr lang="en-US" sz="2300" dirty="0" smtClean="0"/>
              <a:t> supports only MySQL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300" b="1" dirty="0" smtClean="0"/>
              <a:t> PDO </a:t>
            </a:r>
            <a:r>
              <a:rPr lang="en-US" sz="2300" dirty="0" smtClean="0"/>
              <a:t>is safer and has more features but is a little harder to learn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300" dirty="0" smtClean="0"/>
              <a:t> Both are fast but </a:t>
            </a:r>
            <a:r>
              <a:rPr lang="en-US" sz="2300" b="1" dirty="0" smtClean="0"/>
              <a:t>MySQLi</a:t>
            </a:r>
            <a:r>
              <a:rPr lang="en-US" sz="2300" dirty="0" smtClean="0"/>
              <a:t> performs insignificantly faster in benchmarks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38483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To A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// PDO</a:t>
            </a:r>
          </a:p>
          <a:p>
            <a:pPr marL="0" indent="0">
              <a:buNone/>
            </a:pPr>
            <a:r>
              <a:rPr lang="en-US" dirty="0"/>
              <a:t>$pdo = new PDO("mysql:host=</a:t>
            </a:r>
            <a:r>
              <a:rPr lang="en-US" dirty="0" err="1"/>
              <a:t>localhost;dbname</a:t>
            </a:r>
            <a:r>
              <a:rPr lang="en-US" dirty="0"/>
              <a:t>=database", 'username', 'password');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// mysqli, procedural way</a:t>
            </a:r>
          </a:p>
          <a:p>
            <a:pPr marL="0" indent="0">
              <a:buNone/>
            </a:pPr>
            <a:r>
              <a:rPr lang="en-US" dirty="0"/>
              <a:t>$mysqli = mysqli_connect('</a:t>
            </a:r>
            <a:r>
              <a:rPr lang="en-US" dirty="0" err="1"/>
              <a:t>localhost</a:t>
            </a:r>
            <a:r>
              <a:rPr lang="en-US" dirty="0"/>
              <a:t>','</a:t>
            </a:r>
            <a:r>
              <a:rPr lang="en-US" dirty="0" err="1"/>
              <a:t>username','password','database</a:t>
            </a:r>
            <a:r>
              <a:rPr lang="en-US" dirty="0"/>
              <a:t>');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// mysqli, object oriented way</a:t>
            </a:r>
          </a:p>
          <a:p>
            <a:pPr marL="0" indent="0">
              <a:buNone/>
            </a:pPr>
            <a:r>
              <a:rPr lang="en-US" dirty="0"/>
              <a:t>$mysqli = new mysqli('</a:t>
            </a:r>
            <a:r>
              <a:rPr lang="en-US" dirty="0" err="1"/>
              <a:t>localhost</a:t>
            </a:r>
            <a:r>
              <a:rPr lang="en-US" dirty="0"/>
              <a:t>','username','password','database');</a:t>
            </a:r>
          </a:p>
        </p:txBody>
      </p:sp>
    </p:spTree>
    <p:extLst>
      <p:ext uri="{BB962C8B-B14F-4D97-AF65-F5344CB8AC3E}">
        <p14:creationId xmlns:p14="http://schemas.microsoft.com/office/powerpoint/2010/main" val="186019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A 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// PDO, "manual" escaping</a:t>
            </a:r>
          </a:p>
          <a:p>
            <a:pPr marL="0" indent="0">
              <a:buNone/>
            </a:pPr>
            <a:r>
              <a:rPr lang="en-US" dirty="0" smtClean="0"/>
              <a:t>$username = PDO::quote($_GET['username']);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$pdo-&gt;query("SELECT * FROM users WHERE username = $username");</a:t>
            </a:r>
          </a:p>
          <a:p>
            <a:pPr marL="0" indent="0">
              <a:buNone/>
            </a:pPr>
            <a:r>
              <a:rPr lang="en-US" dirty="0"/>
              <a:t>         </a:t>
            </a:r>
          </a:p>
          <a:p>
            <a:pPr marL="0" indent="0">
              <a:buNone/>
            </a:pPr>
            <a:r>
              <a:rPr lang="en-US" dirty="0"/>
              <a:t>// mysqli, "manual" escaping</a:t>
            </a:r>
          </a:p>
          <a:p>
            <a:pPr marL="0" indent="0">
              <a:buNone/>
            </a:pPr>
            <a:r>
              <a:rPr lang="en-US" dirty="0"/>
              <a:t>$username = mysqli_real_escape_string($_GET['username']);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$mysqli-&gt;query("SELECT * FROM users WHERE username = '$username'");</a:t>
            </a:r>
          </a:p>
        </p:txBody>
      </p:sp>
    </p:spTree>
    <p:extLst>
      <p:ext uri="{BB962C8B-B14F-4D97-AF65-F5344CB8AC3E}">
        <p14:creationId xmlns:p14="http://schemas.microsoft.com/office/powerpoint/2010/main" val="345234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Prepared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// PDO, prepared statement</a:t>
            </a:r>
          </a:p>
          <a:p>
            <a:pPr marL="0" indent="0">
              <a:buNone/>
            </a:pPr>
            <a:r>
              <a:rPr lang="en-US" dirty="0"/>
              <a:t>$pdo-&gt;prepare('SELECT * FROM users WHERE username = :username');</a:t>
            </a:r>
          </a:p>
          <a:p>
            <a:pPr marL="0" indent="0">
              <a:buNone/>
            </a:pPr>
            <a:r>
              <a:rPr lang="en-US" dirty="0"/>
              <a:t>$pdo-&gt;execute(array(':username' =&gt; $_GET['username']));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// mysqli, prepared statements</a:t>
            </a:r>
          </a:p>
          <a:p>
            <a:pPr marL="0" indent="0">
              <a:buNone/>
            </a:pPr>
            <a:r>
              <a:rPr lang="en-US" dirty="0"/>
              <a:t>$query = $mysqli-&gt;prepare('SELECT * FROM users WHERE username = ?');</a:t>
            </a:r>
          </a:p>
          <a:p>
            <a:pPr marL="0" indent="0">
              <a:buNone/>
            </a:pPr>
            <a:r>
              <a:rPr lang="en-US" dirty="0"/>
              <a:t>$query-&gt;bind_param('s', $_GET['username']);</a:t>
            </a:r>
          </a:p>
          <a:p>
            <a:pPr marL="0" indent="0">
              <a:buNone/>
            </a:pPr>
            <a:r>
              <a:rPr lang="en-US" dirty="0"/>
              <a:t>$query-&gt;execute();</a:t>
            </a:r>
          </a:p>
        </p:txBody>
      </p:sp>
    </p:spTree>
    <p:extLst>
      <p:ext uri="{BB962C8B-B14F-4D97-AF65-F5344CB8AC3E}">
        <p14:creationId xmlns:p14="http://schemas.microsoft.com/office/powerpoint/2010/main" val="420815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8003</TotalTime>
  <Words>329</Words>
  <Application>Microsoft Office PowerPoint</Application>
  <PresentationFormat>Widescreen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Black</vt:lpstr>
      <vt:lpstr>Wingdings</vt:lpstr>
      <vt:lpstr>Wood Type</vt:lpstr>
      <vt:lpstr>Full Stack Web Development</vt:lpstr>
      <vt:lpstr>What Is MySQL?</vt:lpstr>
      <vt:lpstr>MySQLi &amp; PDO</vt:lpstr>
      <vt:lpstr>Connecting To A Database</vt:lpstr>
      <vt:lpstr>Making A Query</vt:lpstr>
      <vt:lpstr>Using Prepared Statements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76</cp:revision>
  <dcterms:created xsi:type="dcterms:W3CDTF">2016-08-08T14:29:34Z</dcterms:created>
  <dcterms:modified xsi:type="dcterms:W3CDTF">2016-10-11T14:33:16Z</dcterms:modified>
</cp:coreProperties>
</file>